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jnMEhWOck8Fr5MaYY2mXIXzip+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16ac5d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d16ac5d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Choosing the best K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= number of observations (majority vote).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can deal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3900" y="1521625"/>
            <a:ext cx="4952675" cy="3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a0a6fe2872_0_6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REGRESSION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a0a6fe2872_0_12"/>
          <p:cNvSpPr txBox="1"/>
          <p:nvPr/>
        </p:nvSpPr>
        <p:spPr>
          <a:xfrm>
            <a:off x="944375" y="742025"/>
            <a:ext cx="69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K-NN METHOD FOR CLASSIFICATION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16ac5d6f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d16ac5d6f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16ac5d6f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model depends heavily in the values of K.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K has to be provided beforehand.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know beforehand which is the value for which K value we will obtain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forced to try several ones and select the one which gives us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